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7" r:id="rId14"/>
    <p:sldId id="278" r:id="rId15"/>
    <p:sldId id="258" r:id="rId16"/>
    <p:sldId id="279" r:id="rId17"/>
    <p:sldId id="261" r:id="rId18"/>
    <p:sldId id="262" r:id="rId19"/>
    <p:sldId id="263" r:id="rId20"/>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916804-CFA0-4F86-BE0A-9BD8D76DFCFB}" v="114" dt="2018-10-28T14:35:57.800"/>
    <p1510:client id="{EE523845-64C2-4871-A1E9-6DDE24F2E49A}" v="64" dt="2018-10-29T02:31:13.6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2021" autoAdjust="0"/>
  </p:normalViewPr>
  <p:slideViewPr>
    <p:cSldViewPr snapToGrid="0" snapToObjects="1">
      <p:cViewPr varScale="1">
        <p:scale>
          <a:sx n="123" d="100"/>
          <a:sy n="123" d="100"/>
        </p:scale>
        <p:origin x="138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0-29T02:45:06.173" v="945" actId="255"/>
      <pc:docMkLst>
        <pc:docMk/>
      </pc:docMkLst>
      <pc:sldChg chg="ord">
        <pc:chgData name="Ugur Uysal" userId="d57be18797cc43e3" providerId="LiveId" clId="{EE523845-64C2-4871-A1E9-6DDE24F2E49A}" dt="2018-10-28T23:19:32.809" v="304"/>
        <pc:sldMkLst>
          <pc:docMk/>
          <pc:sldMk cId="1308640455" sldId="258"/>
        </pc:sldMkLst>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modTransition">
        <pc:chgData name="Ugur Uysal" userId="d57be18797cc43e3" providerId="LiveId" clId="{EE523845-64C2-4871-A1E9-6DDE24F2E49A}" dt="2018-10-29T00:59:52.765" v="757" actId="1035"/>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29T02:45:06.173" v="945" actId="255"/>
        <pc:sldMkLst>
          <pc:docMk/>
          <pc:sldMk cId="2220558152" sldId="279"/>
        </pc:sldMkLst>
        <pc:spChg chg="mod">
          <ac:chgData name="Ugur Uysal" userId="d57be18797cc43e3" providerId="LiveId" clId="{EE523845-64C2-4871-A1E9-6DDE24F2E49A}" dt="2018-10-29T02:45:06.173" v="945" actId="255"/>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del">
        <pc:chgData name="Ugur Uysal" userId="d57be18797cc43e3" providerId="LiveId" clId="{EE523845-64C2-4871-A1E9-6DDE24F2E49A}" dt="2018-10-28T22:46:12.550" v="165" actId="2696"/>
        <pc:sldMkLst>
          <pc:docMk/>
          <pc:sldMk cId="3060341199" sldId="280"/>
        </pc:sldMkLst>
        <pc:spChg chg="mod">
          <ac:chgData name="Ugur Uysal" userId="d57be18797cc43e3" providerId="LiveId" clId="{EE523845-64C2-4871-A1E9-6DDE24F2E49A}" dt="2018-10-28T22:45:43.449" v="164" actId="14100"/>
          <ac:spMkLst>
            <pc:docMk/>
            <pc:sldMk cId="3060341199" sldId="280"/>
            <ac:spMk id="7" creationId="{BFAF4D15-542C-4445-9549-5B7E20550787}"/>
          </ac:spMkLst>
        </pc:spChg>
      </pc:sldChg>
      <pc:sldChg chg="modSp add modNotesTx">
        <pc:chgData name="Ugur Uysal" userId="d57be18797cc43e3" providerId="LiveId" clId="{EE523845-64C2-4871-A1E9-6DDE24F2E49A}" dt="2018-10-29T00:53:52.132" v="571" actId="1035"/>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29T00:53:52.132" v="571" actId="1035"/>
          <ac:spMkLst>
            <pc:docMk/>
            <pc:sldMk cId="124511265" sldId="281"/>
            <ac:spMk id="7" creationId="{BFAF4D15-542C-4445-9549-5B7E20550787}"/>
          </ac:spMkLst>
        </pc:spChg>
      </pc:sldChg>
      <pc:sldChg chg="modSp add">
        <pc:chgData name="Ugur Uysal" userId="d57be18797cc43e3" providerId="LiveId" clId="{EE523845-64C2-4871-A1E9-6DDE24F2E49A}" dt="2018-10-29T00:55:23.900" v="595" actId="1035"/>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29T00:55:23.900" v="595" actId="1035"/>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del">
        <pc:chgData name="Ugur Uysal" userId="d57be18797cc43e3" providerId="LiveId" clId="{61916804-CFA0-4F86-BE0A-9BD8D76DFCFB}" dt="2018-10-28T13:12:27.595" v="52" actId="2696"/>
        <pc:sldMkLst>
          <pc:docMk/>
          <pc:sldMk cId="1916507826" sldId="259"/>
        </pc:sldMkLst>
      </pc:sldChg>
      <pc:sldChg chg="addSp modSp del ord">
        <pc:chgData name="Ugur Uysal" userId="d57be18797cc43e3" providerId="LiveId" clId="{61916804-CFA0-4F86-BE0A-9BD8D76DFCFB}" dt="2018-10-28T13:32:34.168" v="208" actId="2696"/>
        <pc:sldMkLst>
          <pc:docMk/>
          <pc:sldMk cId="1294304356" sldId="260"/>
        </pc:sldMkLst>
        <pc:spChg chg="mod">
          <ac:chgData name="Ugur Uysal" userId="d57be18797cc43e3" providerId="LiveId" clId="{61916804-CFA0-4F86-BE0A-9BD8D76DFCFB}" dt="2018-10-28T13:29:13.678" v="189" actId="20577"/>
          <ac:spMkLst>
            <pc:docMk/>
            <pc:sldMk cId="1294304356" sldId="260"/>
            <ac:spMk id="2" creationId="{00000000-0000-0000-0000-000000000000}"/>
          </ac:spMkLst>
        </pc:spChg>
        <pc:spChg chg="add mod">
          <ac:chgData name="Ugur Uysal" userId="d57be18797cc43e3" providerId="LiveId" clId="{61916804-CFA0-4F86-BE0A-9BD8D76DFCFB}" dt="2018-10-28T13:23:34.148" v="166" actId="313"/>
          <ac:spMkLst>
            <pc:docMk/>
            <pc:sldMk cId="1294304356" sldId="260"/>
            <ac:spMk id="3" creationId="{548EA5F7-457D-4490-BE99-DE4C32B3CD2B}"/>
          </ac:spMkLst>
        </pc:spChg>
        <pc:spChg chg="mod">
          <ac:chgData name="Ugur Uysal" userId="d57be18797cc43e3" providerId="LiveId" clId="{61916804-CFA0-4F86-BE0A-9BD8D76DFCFB}" dt="2018-10-28T13:15:54.273" v="76" actId="14100"/>
          <ac:spMkLst>
            <pc:docMk/>
            <pc:sldMk cId="1294304356" sldId="260"/>
            <ac:spMk id="5"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del">
        <pc:chgData name="Ugur Uysal" userId="d57be18797cc43e3" providerId="LiveId" clId="{61916804-CFA0-4F86-BE0A-9BD8D76DFCFB}" dt="2018-10-28T13:12:06.475" v="49" actId="2696"/>
        <pc:sldMkLst>
          <pc:docMk/>
          <pc:sldMk cId="1674422526" sldId="264"/>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del">
        <pc:chgData name="Ugur Uysal" userId="d57be18797cc43e3" providerId="LiveId" clId="{61916804-CFA0-4F86-BE0A-9BD8D76DFCFB}" dt="2018-10-28T13:12:24.529" v="50" actId="2696"/>
        <pc:sldMkLst>
          <pc:docMk/>
          <pc:sldMk cId="1404746542" sldId="266"/>
        </pc:sldMkLst>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del">
        <pc:chgData name="Ugur Uysal" userId="d57be18797cc43e3" providerId="LiveId" clId="{61916804-CFA0-4F86-BE0A-9BD8D76DFCFB}" dt="2018-10-28T13:12:26.286" v="51" actId="2696"/>
        <pc:sldMkLst>
          <pc:docMk/>
          <pc:sldMk cId="798648684" sldId="267"/>
        </pc:sldMkLst>
      </pc:sldChg>
      <pc:sldChg chg="modSp add del">
        <pc:chgData name="Ugur Uysal" userId="d57be18797cc43e3" providerId="LiveId" clId="{61916804-CFA0-4F86-BE0A-9BD8D76DFCFB}" dt="2018-10-28T13:33:43.927" v="210" actId="2696"/>
        <pc:sldMkLst>
          <pc:docMk/>
          <pc:sldMk cId="1365829793" sldId="267"/>
        </pc:sldMkLst>
        <pc:spChg chg="mod">
          <ac:chgData name="Ugur Uysal" userId="d57be18797cc43e3" providerId="LiveId" clId="{61916804-CFA0-4F86-BE0A-9BD8D76DFCFB}" dt="2018-10-28T13:29:14.774" v="190" actId="20577"/>
          <ac:spMkLst>
            <pc:docMk/>
            <pc:sldMk cId="1365829793" sldId="267"/>
            <ac:spMk id="7" creationId="{BFAF4D15-542C-4445-9549-5B7E20550787}"/>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del">
        <pc:chgData name="Ugur Uysal" userId="d57be18797cc43e3" providerId="LiveId" clId="{61916804-CFA0-4F86-BE0A-9BD8D76DFCFB}" dt="2018-10-28T14:36:01.040" v="1599" actId="2696"/>
        <pc:sldMkLst>
          <pc:docMk/>
          <pc:sldMk cId="261524565" sldId="269"/>
        </pc:sldMkLst>
        <pc:spChg chg="mod">
          <ac:chgData name="Ugur Uysal" userId="d57be18797cc43e3" providerId="LiveId" clId="{61916804-CFA0-4F86-BE0A-9BD8D76DFCFB}" dt="2018-10-28T13:51:15.993" v="731" actId="120"/>
          <ac:spMkLst>
            <pc:docMk/>
            <pc:sldMk cId="261524565" sldId="269"/>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add del">
        <pc:chgData name="Ugur Uysal" userId="d57be18797cc43e3" providerId="LiveId" clId="{61916804-CFA0-4F86-BE0A-9BD8D76DFCFB}" dt="2018-10-28T14:32:09.559" v="1561" actId="2696"/>
        <pc:sldMkLst>
          <pc:docMk/>
          <pc:sldMk cId="2549576921" sldId="272"/>
        </pc:sldMkLst>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del">
        <pc:chgData name="Ugur Uysal" userId="d57be18797cc43e3" providerId="LiveId" clId="{61916804-CFA0-4F86-BE0A-9BD8D76DFCFB}" dt="2018-10-28T13:14:33.967" v="70" actId="2696"/>
        <pc:sldMkLst>
          <pc:docMk/>
          <pc:sldMk cId="827926270" sldId="274"/>
        </pc:sldMkLst>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del">
        <pc:chgData name="Ugur Uysal" userId="d57be18797cc43e3" providerId="LiveId" clId="{61916804-CFA0-4F86-BE0A-9BD8D76DFCFB}" dt="2018-10-28T13:14:36.051" v="72" actId="2696"/>
        <pc:sldMkLst>
          <pc:docMk/>
          <pc:sldMk cId="925099524" sldId="277"/>
        </pc:sldMkLst>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del">
        <pc:chgData name="Ugur Uysal" userId="d57be18797cc43e3" providerId="LiveId" clId="{61916804-CFA0-4F86-BE0A-9BD8D76DFCFB}" dt="2018-10-28T13:14:09.697" v="64" actId="2696"/>
        <pc:sldMkLst>
          <pc:docMk/>
          <pc:sldMk cId="1491128345" sldId="278"/>
        </pc:sldMkLst>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del">
        <pc:chgData name="Ugur Uysal" userId="d57be18797cc43e3" providerId="LiveId" clId="{61916804-CFA0-4F86-BE0A-9BD8D76DFCFB}" dt="2018-10-28T13:14:36.790" v="73" actId="2696"/>
        <pc:sldMkLst>
          <pc:docMk/>
          <pc:sldMk cId="320070846" sldId="279"/>
        </pc:sldMkLst>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sldChg chg="del">
        <pc:chgData name="Ugur Uysal" userId="d57be18797cc43e3" providerId="LiveId" clId="{61916804-CFA0-4F86-BE0A-9BD8D76DFCFB}" dt="2018-10-28T13:14:37.438" v="74" actId="2696"/>
        <pc:sldMkLst>
          <pc:docMk/>
          <pc:sldMk cId="1539889360" sldId="280"/>
        </pc:sldMkLst>
      </pc:sldChg>
      <pc:sldChg chg="del">
        <pc:chgData name="Ugur Uysal" userId="d57be18797cc43e3" providerId="LiveId" clId="{61916804-CFA0-4F86-BE0A-9BD8D76DFCFB}" dt="2018-10-28T13:14:16.818" v="66" actId="2696"/>
        <pc:sldMkLst>
          <pc:docMk/>
          <pc:sldMk cId="16113668" sldId="281"/>
        </pc:sldMkLst>
      </pc:sldChg>
      <pc:sldChg chg="del">
        <pc:chgData name="Ugur Uysal" userId="d57be18797cc43e3" providerId="LiveId" clId="{61916804-CFA0-4F86-BE0A-9BD8D76DFCFB}" dt="2018-10-28T13:14:20.840" v="68" actId="2696"/>
        <pc:sldMkLst>
          <pc:docMk/>
          <pc:sldMk cId="234124667" sldId="286"/>
        </pc:sldMkLst>
      </pc:sldChg>
      <pc:sldChg chg="del">
        <pc:chgData name="Ugur Uysal" userId="d57be18797cc43e3" providerId="LiveId" clId="{61916804-CFA0-4F86-BE0A-9BD8D76DFCFB}" dt="2018-10-28T13:14:35.252" v="71" actId="2696"/>
        <pc:sldMkLst>
          <pc:docMk/>
          <pc:sldMk cId="629652753" sldId="287"/>
        </pc:sldMkLst>
      </pc:sldChg>
      <pc:sldChg chg="delSp modSp del">
        <pc:chgData name="Ugur Uysal" userId="d57be18797cc43e3" providerId="LiveId" clId="{61916804-CFA0-4F86-BE0A-9BD8D76DFCFB}" dt="2018-10-28T13:12:54.440" v="58" actId="2696"/>
        <pc:sldMkLst>
          <pc:docMk/>
          <pc:sldMk cId="1838962596" sldId="288"/>
        </pc:sldMkLst>
        <pc:picChg chg="del mod">
          <ac:chgData name="Ugur Uysal" userId="d57be18797cc43e3" providerId="LiveId" clId="{61916804-CFA0-4F86-BE0A-9BD8D76DFCFB}" dt="2018-10-28T13:12:51.832" v="57" actId="478"/>
          <ac:picMkLst>
            <pc:docMk/>
            <pc:sldMk cId="1838962596" sldId="288"/>
            <ac:picMk id="6" creationId="{00000000-0000-0000-0000-000000000000}"/>
          </ac:picMkLst>
        </pc:picChg>
      </pc:sldChg>
      <pc:sldChg chg="del">
        <pc:chgData name="Ugur Uysal" userId="d57be18797cc43e3" providerId="LiveId" clId="{61916804-CFA0-4F86-BE0A-9BD8D76DFCFB}" dt="2018-10-28T13:14:03.868" v="63" actId="2696"/>
        <pc:sldMkLst>
          <pc:docMk/>
          <pc:sldMk cId="254714709" sldId="291"/>
        </pc:sldMkLst>
      </pc:sldChg>
      <pc:sldChg chg="del">
        <pc:chgData name="Ugur Uysal" userId="d57be18797cc43e3" providerId="LiveId" clId="{61916804-CFA0-4F86-BE0A-9BD8D76DFCFB}" dt="2018-10-28T13:14:13.986" v="65" actId="2696"/>
        <pc:sldMkLst>
          <pc:docMk/>
          <pc:sldMk cId="1822530742" sldId="292"/>
        </pc:sldMkLst>
      </pc:sldChg>
      <pc:sldChg chg="del">
        <pc:chgData name="Ugur Uysal" userId="d57be18797cc43e3" providerId="LiveId" clId="{61916804-CFA0-4F86-BE0A-9BD8D76DFCFB}" dt="2018-10-28T13:14:19.744" v="67" actId="2696"/>
        <pc:sldMkLst>
          <pc:docMk/>
          <pc:sldMk cId="1218340312" sldId="293"/>
        </pc:sldMkLst>
      </pc:sldChg>
      <pc:sldChg chg="del">
        <pc:chgData name="Ugur Uysal" userId="d57be18797cc43e3" providerId="LiveId" clId="{61916804-CFA0-4F86-BE0A-9BD8D76DFCFB}" dt="2018-10-28T13:14:23.936" v="69" actId="2696"/>
        <pc:sldMkLst>
          <pc:docMk/>
          <pc:sldMk cId="1817061205" sldId="295"/>
        </pc:sldMkLst>
      </pc:sldChg>
      <pc:sldChg chg="del">
        <pc:chgData name="Ugur Uysal" userId="d57be18797cc43e3" providerId="LiveId" clId="{61916804-CFA0-4F86-BE0A-9BD8D76DFCFB}" dt="2018-10-28T13:13:57.992" v="62" actId="2696"/>
        <pc:sldMkLst>
          <pc:docMk/>
          <pc:sldMk cId="1369459075" sldId="296"/>
        </pc:sldMkLst>
      </pc:sldChg>
      <pc:sldChg chg="del">
        <pc:chgData name="Ugur Uysal" userId="d57be18797cc43e3" providerId="LiveId" clId="{61916804-CFA0-4F86-BE0A-9BD8D76DFCFB}" dt="2018-10-28T13:13:52.189" v="61" actId="2696"/>
        <pc:sldMkLst>
          <pc:docMk/>
          <pc:sldMk cId="1298841428" sldId="297"/>
        </pc:sldMkLst>
      </pc:sldChg>
      <pc:sldChg chg="del">
        <pc:chgData name="Ugur Uysal" userId="d57be18797cc43e3" providerId="LiveId" clId="{61916804-CFA0-4F86-BE0A-9BD8D76DFCFB}" dt="2018-10-28T13:13:23.279" v="59" actId="2696"/>
        <pc:sldMkLst>
          <pc:docMk/>
          <pc:sldMk cId="456608641" sldId="298"/>
        </pc:sldMkLst>
      </pc:sldChg>
      <pc:sldChg chg="del">
        <pc:chgData name="Ugur Uysal" userId="d57be18797cc43e3" providerId="LiveId" clId="{61916804-CFA0-4F86-BE0A-9BD8D76DFCFB}" dt="2018-10-28T13:13:47.122" v="60" actId="2696"/>
        <pc:sldMkLst>
          <pc:docMk/>
          <pc:sldMk cId="1262358556" sldId="29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10/28/2018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10/28/2018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3%20-%20ArmA%203%20-%20semi-autonomous.mp4"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file:///C:\Users\Ugur\OneDrive\Studium%20UCF\GitHub\project_template\Project%20Review%20and%20Feedback\Video%204%20-%20ArmA%203%20-%20supervised%20autonomous.mp4"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5.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9188"/>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marL="0" indent="0">
              <a:buNone/>
            </a:pPr>
            <a:r>
              <a:rPr lang="en-US" sz="22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Tree>
    <p:extLst>
      <p:ext uri="{BB962C8B-B14F-4D97-AF65-F5344CB8AC3E}">
        <p14:creationId xmlns:p14="http://schemas.microsoft.com/office/powerpoint/2010/main" val="130864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63272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en-US" sz="7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7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7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7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7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7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7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7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de </a:t>
            </a:r>
            <a:r>
              <a:rPr lang="en-US" sz="750" dirty="0" err="1">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7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Defense Science Board. 2016. Defense Science Board Summer Study on Autonomy. Washington, </a:t>
            </a:r>
            <a:r>
              <a:rPr lang="en-US" sz="7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7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7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Millington, I., &amp; </a:t>
            </a:r>
            <a:r>
              <a:rPr lang="en-US" sz="7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7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7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7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7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Warren, A., &amp; </a:t>
            </a:r>
            <a:r>
              <a:rPr lang="en-US" sz="75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7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75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7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Yilmaz, L., </a:t>
            </a:r>
            <a:r>
              <a:rPr lang="en-US" sz="7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7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7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7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750" dirty="0">
              <a:latin typeface="Times New Roman" panose="02020603050405020304" pitchFamily="18" charset="0"/>
              <a:cs typeface="Times New Roman" panose="02020603050405020304" pitchFamily="18" charset="0"/>
            </a:endParaRPr>
          </a:p>
          <a:p>
            <a:pPr marL="0" indent="0">
              <a:lnSpc>
                <a:spcPct val="100000"/>
              </a:lnSpc>
              <a:buNone/>
            </a:pPr>
            <a:r>
              <a:rPr lang="en-US" sz="7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7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7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X-47B Completes First Carrier-based Arrested Landing</a:t>
            </a: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3" action="ppaction://hlinkfile">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(human-automation teaming)</a:t>
            </a:r>
          </a:p>
          <a:p>
            <a:r>
              <a:rPr lang="en-US" sz="2200" dirty="0"/>
              <a:t>Vehicles with ground penetrating radars</a:t>
            </a:r>
          </a:p>
          <a:p>
            <a:r>
              <a:rPr lang="en-US" sz="2200" dirty="0"/>
              <a:t>Human-automation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only be allowed the agent to act autonomously only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2054</Words>
  <Application>Microsoft Office PowerPoint</Application>
  <PresentationFormat>Bildschirmpräsentation (16:9)</PresentationFormat>
  <Paragraphs>174</Paragraphs>
  <Slides>19</Slides>
  <Notes>17</Notes>
  <HiddenSlides>4</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19</vt:i4>
      </vt:variant>
    </vt:vector>
  </HeadingPairs>
  <TitlesOfParts>
    <vt:vector size="28"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Early results Hypothesis 1</vt:lpstr>
      <vt:lpstr>Plan of attack for the rest of the semester</vt:lpstr>
      <vt:lpstr>Questions?</vt:lpstr>
      <vt:lpstr>References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2018-10-29T02:45:12Z</dcterms:modified>
</cp:coreProperties>
</file>

<file path=docProps/thumbnail.jpeg>
</file>